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87A8D-19E7-4B2F-84CD-C91DB9FB577C}" type="datetimeFigureOut">
              <a:rPr lang="en-US" smtClean="0"/>
              <a:t>7/13/2011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59D8AF3-E48F-47E7-99D3-3F9C169ACB9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slide" Target="slide25.xml"/><Relationship Id="rId18" Type="http://schemas.openxmlformats.org/officeDocument/2006/relationships/slide" Target="slide22.xml"/><Relationship Id="rId3" Type="http://schemas.openxmlformats.org/officeDocument/2006/relationships/slide" Target="slide8.xml"/><Relationship Id="rId21" Type="http://schemas.openxmlformats.org/officeDocument/2006/relationships/slide" Target="slide11.xml"/><Relationship Id="rId7" Type="http://schemas.openxmlformats.org/officeDocument/2006/relationships/slide" Target="slide24.xml"/><Relationship Id="rId12" Type="http://schemas.openxmlformats.org/officeDocument/2006/relationships/slide" Target="slide21.xml"/><Relationship Id="rId17" Type="http://schemas.openxmlformats.org/officeDocument/2006/relationships/slide" Target="slide18.xml"/><Relationship Id="rId25" Type="http://schemas.openxmlformats.org/officeDocument/2006/relationships/slide" Target="slide27.xml"/><Relationship Id="rId2" Type="http://schemas.openxmlformats.org/officeDocument/2006/relationships/slide" Target="slide4.xml"/><Relationship Id="rId16" Type="http://schemas.openxmlformats.org/officeDocument/2006/relationships/slide" Target="slide14.xml"/><Relationship Id="rId20" Type="http://schemas.openxmlformats.org/officeDocument/2006/relationships/slide" Target="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11" Type="http://schemas.openxmlformats.org/officeDocument/2006/relationships/slide" Target="slide17.xml"/><Relationship Id="rId24" Type="http://schemas.openxmlformats.org/officeDocument/2006/relationships/slide" Target="slide23.xml"/><Relationship Id="rId5" Type="http://schemas.openxmlformats.org/officeDocument/2006/relationships/slide" Target="slide16.xml"/><Relationship Id="rId15" Type="http://schemas.openxmlformats.org/officeDocument/2006/relationships/slide" Target="slide10.xml"/><Relationship Id="rId23" Type="http://schemas.openxmlformats.org/officeDocument/2006/relationships/slide" Target="slide19.xml"/><Relationship Id="rId10" Type="http://schemas.openxmlformats.org/officeDocument/2006/relationships/slide" Target="slide13.xml"/><Relationship Id="rId19" Type="http://schemas.openxmlformats.org/officeDocument/2006/relationships/slide" Target="slide26.xml"/><Relationship Id="rId4" Type="http://schemas.openxmlformats.org/officeDocument/2006/relationships/slide" Target="slide12.xml"/><Relationship Id="rId9" Type="http://schemas.openxmlformats.org/officeDocument/2006/relationships/slide" Target="slide9.xml"/><Relationship Id="rId14" Type="http://schemas.openxmlformats.org/officeDocument/2006/relationships/slide" Target="slide6.xml"/><Relationship Id="rId22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6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microsoft.com/office/2007/relationships/media" Target="../media/media2.wmv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video" Target="../media/media3.wmv"/><Relationship Id="rId11" Type="http://schemas.openxmlformats.org/officeDocument/2006/relationships/image" Target="../media/image5.png"/><Relationship Id="rId5" Type="http://schemas.microsoft.com/office/2007/relationships/media" Target="../media/media3.wmv"/><Relationship Id="rId10" Type="http://schemas.openxmlformats.org/officeDocument/2006/relationships/image" Target="../media/image4.png"/><Relationship Id="rId4" Type="http://schemas.openxmlformats.org/officeDocument/2006/relationships/video" Target="../media/media2.wmv"/><Relationship Id="rId9" Type="http://schemas.openxmlformats.org/officeDocument/2006/relationships/slide" Target="slide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8853" y="463249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Kristen ITC" pitchFamily="66" charset="0"/>
              </a:rPr>
              <a:t>What’s</a:t>
            </a:r>
            <a:endParaRPr lang="en-US" sz="7200" dirty="0">
              <a:latin typeface="Kristen ITC" pitchFamily="66" charset="0"/>
            </a:endParaRPr>
          </a:p>
        </p:txBody>
      </p:sp>
      <p:pic>
        <p:nvPicPr>
          <p:cNvPr id="1028" name="Picture 4" descr="C:\Users\Aileen\AppData\Local\Microsoft\Windows\Temporary Internet Files\Content.IE5\WWZIFRV9\MC900434389[1]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07659"/>
            <a:ext cx="3276600" cy="432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65124" y="1447800"/>
            <a:ext cx="1866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latin typeface="Kristen ITC" pitchFamily="66" charset="0"/>
              </a:rPr>
              <a:t>o</a:t>
            </a:r>
            <a:r>
              <a:rPr lang="en-US" sz="7200" dirty="0" smtClean="0">
                <a:latin typeface="Kristen ITC" pitchFamily="66" charset="0"/>
              </a:rPr>
              <a:t>n</a:t>
            </a:r>
            <a:endParaRPr lang="en-US" sz="7200" dirty="0">
              <a:latin typeface="Kristen ITC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91250" y="2648129"/>
            <a:ext cx="1866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Kristen ITC" pitchFamily="66" charset="0"/>
              </a:rPr>
              <a:t>My</a:t>
            </a:r>
            <a:endParaRPr lang="en-US" sz="7200" dirty="0">
              <a:latin typeface="Kristen ITC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57800" y="4444181"/>
            <a:ext cx="373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>
                <a:latin typeface="Kristen ITC" pitchFamily="66" charset="0"/>
              </a:rPr>
              <a:t>Mind?</a:t>
            </a:r>
            <a:endParaRPr lang="en-US" sz="72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137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5690" y="2309578"/>
            <a:ext cx="807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Dry Measuring Cups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of…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00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2017" y="2895599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Wooden Spoon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31355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3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1</a:t>
            </a:r>
            <a:endParaRPr lang="en-US" sz="400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Peeler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91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Sauce Pan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64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Funnel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34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Cutting Board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27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1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Skillet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0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9718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Pastry Brush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75127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5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3358" y="2819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Wire Whisk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75127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605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19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Pastry Blender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3915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2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685799"/>
            <a:ext cx="8153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>
                <a:latin typeface="Kristen ITC" pitchFamily="66" charset="0"/>
              </a:rPr>
              <a:t>Goa</a:t>
            </a:r>
            <a:r>
              <a:rPr lang="en-US" sz="3200" dirty="0" smtClean="0">
                <a:latin typeface="Kristen ITC" pitchFamily="66" charset="0"/>
              </a:rPr>
              <a:t>l:</a:t>
            </a:r>
          </a:p>
          <a:p>
            <a:r>
              <a:rPr lang="en-US" sz="3200" dirty="0" smtClean="0">
                <a:latin typeface="Kristen ITC" pitchFamily="66" charset="0"/>
              </a:rPr>
              <a:t>Guess the culinary supplies on the screen behind you by having someone else on your team describe it.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13471" y="3352800"/>
            <a:ext cx="52971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>
                <a:latin typeface="Kristen ITC" pitchFamily="66" charset="0"/>
              </a:rPr>
              <a:t>Practice</a:t>
            </a:r>
            <a:r>
              <a:rPr lang="en-US" sz="3200" dirty="0" smtClean="0">
                <a:latin typeface="Kristen ITC" pitchFamily="66" charset="0"/>
              </a:rPr>
              <a:t>: </a:t>
            </a:r>
          </a:p>
          <a:p>
            <a:r>
              <a:rPr lang="en-US" sz="3200" dirty="0" smtClean="0">
                <a:latin typeface="Kristen ITC" pitchFamily="66" charset="0"/>
              </a:rPr>
              <a:t>How would you describe the </a:t>
            </a:r>
            <a:r>
              <a:rPr lang="en-US" sz="3200" dirty="0" smtClean="0">
                <a:latin typeface="Kristen ITC" pitchFamily="66" charset="0"/>
              </a:rPr>
              <a:t>word…</a:t>
            </a:r>
            <a:endParaRPr lang="en-US" sz="3200" dirty="0">
              <a:latin typeface="Kristen ITC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38400" y="55626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Kristen ITC" pitchFamily="66" charset="0"/>
              </a:rPr>
              <a:t>Let the game begin!</a:t>
            </a:r>
            <a:endParaRPr lang="en-US" sz="4000" dirty="0">
              <a:latin typeface="Kristen ITC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8800" y="4292025"/>
            <a:ext cx="1340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f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ork </a:t>
            </a:r>
            <a:r>
              <a:rPr lang="en-US" sz="3200" dirty="0" smtClean="0">
                <a:latin typeface="Kristen ITC" pitchFamily="66" charset="0"/>
              </a:rPr>
              <a:t>?</a:t>
            </a:r>
            <a:endParaRPr lang="en-US" sz="3200" dirty="0"/>
          </a:p>
        </p:txBody>
      </p:sp>
      <p:grpSp>
        <p:nvGrpSpPr>
          <p:cNvPr id="2081" name="Group 65"/>
          <p:cNvGrpSpPr>
            <a:grpSpLocks noChangeAspect="1"/>
          </p:cNvGrpSpPr>
          <p:nvPr/>
        </p:nvGrpSpPr>
        <p:grpSpPr bwMode="auto">
          <a:xfrm>
            <a:off x="2034862" y="2871663"/>
            <a:ext cx="346088" cy="2154271"/>
            <a:chOff x="624" y="2051"/>
            <a:chExt cx="138" cy="859"/>
          </a:xfrm>
          <a:scene3d>
            <a:camera prst="orthographicFront">
              <a:rot lat="0" lon="0" rev="2400000"/>
            </a:camera>
            <a:lightRig rig="threePt" dir="t"/>
          </a:scene3d>
        </p:grpSpPr>
        <p:sp>
          <p:nvSpPr>
            <p:cNvPr id="2105" name="Freeform 88"/>
            <p:cNvSpPr>
              <a:spLocks/>
            </p:cNvSpPr>
            <p:nvPr/>
          </p:nvSpPr>
          <p:spPr bwMode="auto">
            <a:xfrm>
              <a:off x="624" y="2051"/>
              <a:ext cx="138" cy="859"/>
            </a:xfrm>
            <a:custGeom>
              <a:avLst/>
              <a:gdLst>
                <a:gd name="T0" fmla="*/ 76 w 277"/>
                <a:gd name="T1" fmla="*/ 533 h 1717"/>
                <a:gd name="T2" fmla="*/ 103 w 277"/>
                <a:gd name="T3" fmla="*/ 749 h 1717"/>
                <a:gd name="T4" fmla="*/ 111 w 277"/>
                <a:gd name="T5" fmla="*/ 964 h 1717"/>
                <a:gd name="T6" fmla="*/ 65 w 277"/>
                <a:gd name="T7" fmla="*/ 1657 h 1717"/>
                <a:gd name="T8" fmla="*/ 131 w 277"/>
                <a:gd name="T9" fmla="*/ 1717 h 1717"/>
                <a:gd name="T10" fmla="*/ 196 w 277"/>
                <a:gd name="T11" fmla="*/ 1717 h 1717"/>
                <a:gd name="T12" fmla="*/ 251 w 277"/>
                <a:gd name="T13" fmla="*/ 1664 h 1717"/>
                <a:gd name="T14" fmla="*/ 184 w 277"/>
                <a:gd name="T15" fmla="*/ 968 h 1717"/>
                <a:gd name="T16" fmla="*/ 190 w 277"/>
                <a:gd name="T17" fmla="*/ 754 h 1717"/>
                <a:gd name="T18" fmla="*/ 219 w 277"/>
                <a:gd name="T19" fmla="*/ 532 h 1717"/>
                <a:gd name="T20" fmla="*/ 221 w 277"/>
                <a:gd name="T21" fmla="*/ 531 h 1717"/>
                <a:gd name="T22" fmla="*/ 229 w 277"/>
                <a:gd name="T23" fmla="*/ 527 h 1717"/>
                <a:gd name="T24" fmla="*/ 239 w 277"/>
                <a:gd name="T25" fmla="*/ 522 h 1717"/>
                <a:gd name="T26" fmla="*/ 250 w 277"/>
                <a:gd name="T27" fmla="*/ 514 h 1717"/>
                <a:gd name="T28" fmla="*/ 260 w 277"/>
                <a:gd name="T29" fmla="*/ 502 h 1717"/>
                <a:gd name="T30" fmla="*/ 270 w 277"/>
                <a:gd name="T31" fmla="*/ 488 h 1717"/>
                <a:gd name="T32" fmla="*/ 275 w 277"/>
                <a:gd name="T33" fmla="*/ 472 h 1717"/>
                <a:gd name="T34" fmla="*/ 277 w 277"/>
                <a:gd name="T35" fmla="*/ 453 h 1717"/>
                <a:gd name="T36" fmla="*/ 243 w 277"/>
                <a:gd name="T37" fmla="*/ 0 h 1717"/>
                <a:gd name="T38" fmla="*/ 207 w 277"/>
                <a:gd name="T39" fmla="*/ 0 h 1717"/>
                <a:gd name="T40" fmla="*/ 198 w 277"/>
                <a:gd name="T41" fmla="*/ 374 h 1717"/>
                <a:gd name="T42" fmla="*/ 189 w 277"/>
                <a:gd name="T43" fmla="*/ 1 h 1717"/>
                <a:gd name="T44" fmla="*/ 153 w 277"/>
                <a:gd name="T45" fmla="*/ 1 h 1717"/>
                <a:gd name="T46" fmla="*/ 137 w 277"/>
                <a:gd name="T47" fmla="*/ 380 h 1717"/>
                <a:gd name="T48" fmla="*/ 121 w 277"/>
                <a:gd name="T49" fmla="*/ 1 h 1717"/>
                <a:gd name="T50" fmla="*/ 80 w 277"/>
                <a:gd name="T51" fmla="*/ 2 h 1717"/>
                <a:gd name="T52" fmla="*/ 75 w 277"/>
                <a:gd name="T53" fmla="*/ 379 h 1717"/>
                <a:gd name="T54" fmla="*/ 58 w 277"/>
                <a:gd name="T55" fmla="*/ 2 h 1717"/>
                <a:gd name="T56" fmla="*/ 24 w 277"/>
                <a:gd name="T57" fmla="*/ 2 h 1717"/>
                <a:gd name="T58" fmla="*/ 0 w 277"/>
                <a:gd name="T59" fmla="*/ 448 h 1717"/>
                <a:gd name="T60" fmla="*/ 0 w 277"/>
                <a:gd name="T61" fmla="*/ 451 h 1717"/>
                <a:gd name="T62" fmla="*/ 2 w 277"/>
                <a:gd name="T63" fmla="*/ 458 h 1717"/>
                <a:gd name="T64" fmla="*/ 6 w 277"/>
                <a:gd name="T65" fmla="*/ 470 h 1717"/>
                <a:gd name="T66" fmla="*/ 12 w 277"/>
                <a:gd name="T67" fmla="*/ 484 h 1717"/>
                <a:gd name="T68" fmla="*/ 21 w 277"/>
                <a:gd name="T69" fmla="*/ 499 h 1717"/>
                <a:gd name="T70" fmla="*/ 35 w 277"/>
                <a:gd name="T71" fmla="*/ 512 h 1717"/>
                <a:gd name="T72" fmla="*/ 53 w 277"/>
                <a:gd name="T73" fmla="*/ 525 h 1717"/>
                <a:gd name="T74" fmla="*/ 76 w 277"/>
                <a:gd name="T75" fmla="*/ 533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7" h="1717">
                  <a:moveTo>
                    <a:pt x="76" y="533"/>
                  </a:moveTo>
                  <a:lnTo>
                    <a:pt x="103" y="749"/>
                  </a:lnTo>
                  <a:lnTo>
                    <a:pt x="111" y="964"/>
                  </a:lnTo>
                  <a:lnTo>
                    <a:pt x="65" y="1657"/>
                  </a:lnTo>
                  <a:lnTo>
                    <a:pt x="131" y="1717"/>
                  </a:lnTo>
                  <a:lnTo>
                    <a:pt x="196" y="1717"/>
                  </a:lnTo>
                  <a:lnTo>
                    <a:pt x="251" y="1664"/>
                  </a:lnTo>
                  <a:lnTo>
                    <a:pt x="184" y="968"/>
                  </a:lnTo>
                  <a:lnTo>
                    <a:pt x="190" y="754"/>
                  </a:lnTo>
                  <a:lnTo>
                    <a:pt x="219" y="532"/>
                  </a:lnTo>
                  <a:lnTo>
                    <a:pt x="221" y="531"/>
                  </a:lnTo>
                  <a:lnTo>
                    <a:pt x="229" y="527"/>
                  </a:lnTo>
                  <a:lnTo>
                    <a:pt x="239" y="522"/>
                  </a:lnTo>
                  <a:lnTo>
                    <a:pt x="250" y="514"/>
                  </a:lnTo>
                  <a:lnTo>
                    <a:pt x="260" y="502"/>
                  </a:lnTo>
                  <a:lnTo>
                    <a:pt x="270" y="488"/>
                  </a:lnTo>
                  <a:lnTo>
                    <a:pt x="275" y="472"/>
                  </a:lnTo>
                  <a:lnTo>
                    <a:pt x="277" y="453"/>
                  </a:lnTo>
                  <a:lnTo>
                    <a:pt x="243" y="0"/>
                  </a:lnTo>
                  <a:lnTo>
                    <a:pt x="207" y="0"/>
                  </a:lnTo>
                  <a:lnTo>
                    <a:pt x="198" y="374"/>
                  </a:lnTo>
                  <a:lnTo>
                    <a:pt x="189" y="1"/>
                  </a:lnTo>
                  <a:lnTo>
                    <a:pt x="153" y="1"/>
                  </a:lnTo>
                  <a:lnTo>
                    <a:pt x="137" y="380"/>
                  </a:lnTo>
                  <a:lnTo>
                    <a:pt x="121" y="1"/>
                  </a:lnTo>
                  <a:lnTo>
                    <a:pt x="80" y="2"/>
                  </a:lnTo>
                  <a:lnTo>
                    <a:pt x="75" y="379"/>
                  </a:lnTo>
                  <a:lnTo>
                    <a:pt x="58" y="2"/>
                  </a:lnTo>
                  <a:lnTo>
                    <a:pt x="24" y="2"/>
                  </a:lnTo>
                  <a:lnTo>
                    <a:pt x="0" y="448"/>
                  </a:lnTo>
                  <a:lnTo>
                    <a:pt x="0" y="451"/>
                  </a:lnTo>
                  <a:lnTo>
                    <a:pt x="2" y="458"/>
                  </a:lnTo>
                  <a:lnTo>
                    <a:pt x="6" y="470"/>
                  </a:lnTo>
                  <a:lnTo>
                    <a:pt x="12" y="484"/>
                  </a:lnTo>
                  <a:lnTo>
                    <a:pt x="21" y="499"/>
                  </a:lnTo>
                  <a:lnTo>
                    <a:pt x="35" y="512"/>
                  </a:lnTo>
                  <a:lnTo>
                    <a:pt x="53" y="525"/>
                  </a:lnTo>
                  <a:lnTo>
                    <a:pt x="76" y="5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6" name="Freeform 89"/>
            <p:cNvSpPr>
              <a:spLocks/>
            </p:cNvSpPr>
            <p:nvPr/>
          </p:nvSpPr>
          <p:spPr bwMode="auto">
            <a:xfrm>
              <a:off x="662" y="2313"/>
              <a:ext cx="76" cy="589"/>
            </a:xfrm>
            <a:custGeom>
              <a:avLst/>
              <a:gdLst>
                <a:gd name="T0" fmla="*/ 17 w 152"/>
                <a:gd name="T1" fmla="*/ 1 h 1178"/>
                <a:gd name="T2" fmla="*/ 35 w 152"/>
                <a:gd name="T3" fmla="*/ 159 h 1178"/>
                <a:gd name="T4" fmla="*/ 45 w 152"/>
                <a:gd name="T5" fmla="*/ 296 h 1178"/>
                <a:gd name="T6" fmla="*/ 50 w 152"/>
                <a:gd name="T7" fmla="*/ 392 h 1178"/>
                <a:gd name="T8" fmla="*/ 51 w 152"/>
                <a:gd name="T9" fmla="*/ 429 h 1178"/>
                <a:gd name="T10" fmla="*/ 0 w 152"/>
                <a:gd name="T11" fmla="*/ 1126 h 1178"/>
                <a:gd name="T12" fmla="*/ 58 w 152"/>
                <a:gd name="T13" fmla="*/ 1178 h 1178"/>
                <a:gd name="T14" fmla="*/ 114 w 152"/>
                <a:gd name="T15" fmla="*/ 1176 h 1178"/>
                <a:gd name="T16" fmla="*/ 152 w 152"/>
                <a:gd name="T17" fmla="*/ 1136 h 1178"/>
                <a:gd name="T18" fmla="*/ 89 w 152"/>
                <a:gd name="T19" fmla="*/ 428 h 1178"/>
                <a:gd name="T20" fmla="*/ 90 w 152"/>
                <a:gd name="T21" fmla="*/ 352 h 1178"/>
                <a:gd name="T22" fmla="*/ 93 w 152"/>
                <a:gd name="T23" fmla="*/ 277 h 1178"/>
                <a:gd name="T24" fmla="*/ 99 w 152"/>
                <a:gd name="T25" fmla="*/ 208 h 1178"/>
                <a:gd name="T26" fmla="*/ 105 w 152"/>
                <a:gd name="T27" fmla="*/ 145 h 1178"/>
                <a:gd name="T28" fmla="*/ 111 w 152"/>
                <a:gd name="T29" fmla="*/ 91 h 1178"/>
                <a:gd name="T30" fmla="*/ 116 w 152"/>
                <a:gd name="T31" fmla="*/ 47 h 1178"/>
                <a:gd name="T32" fmla="*/ 121 w 152"/>
                <a:gd name="T33" fmla="*/ 16 h 1178"/>
                <a:gd name="T34" fmla="*/ 123 w 152"/>
                <a:gd name="T35" fmla="*/ 0 h 1178"/>
                <a:gd name="T36" fmla="*/ 17 w 152"/>
                <a:gd name="T37" fmla="*/ 1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2" h="1178">
                  <a:moveTo>
                    <a:pt x="17" y="1"/>
                  </a:moveTo>
                  <a:lnTo>
                    <a:pt x="35" y="159"/>
                  </a:lnTo>
                  <a:lnTo>
                    <a:pt x="45" y="296"/>
                  </a:lnTo>
                  <a:lnTo>
                    <a:pt x="50" y="392"/>
                  </a:lnTo>
                  <a:lnTo>
                    <a:pt x="51" y="429"/>
                  </a:lnTo>
                  <a:lnTo>
                    <a:pt x="0" y="1126"/>
                  </a:lnTo>
                  <a:lnTo>
                    <a:pt x="58" y="1178"/>
                  </a:lnTo>
                  <a:lnTo>
                    <a:pt x="114" y="1176"/>
                  </a:lnTo>
                  <a:lnTo>
                    <a:pt x="152" y="1136"/>
                  </a:lnTo>
                  <a:lnTo>
                    <a:pt x="89" y="428"/>
                  </a:lnTo>
                  <a:lnTo>
                    <a:pt x="90" y="352"/>
                  </a:lnTo>
                  <a:lnTo>
                    <a:pt x="93" y="277"/>
                  </a:lnTo>
                  <a:lnTo>
                    <a:pt x="99" y="208"/>
                  </a:lnTo>
                  <a:lnTo>
                    <a:pt x="105" y="145"/>
                  </a:lnTo>
                  <a:lnTo>
                    <a:pt x="111" y="91"/>
                  </a:lnTo>
                  <a:lnTo>
                    <a:pt x="116" y="47"/>
                  </a:lnTo>
                  <a:lnTo>
                    <a:pt x="121" y="16"/>
                  </a:lnTo>
                  <a:lnTo>
                    <a:pt x="123" y="0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CC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7" name="Freeform 90"/>
            <p:cNvSpPr>
              <a:spLocks/>
            </p:cNvSpPr>
            <p:nvPr/>
          </p:nvSpPr>
          <p:spPr bwMode="auto">
            <a:xfrm>
              <a:off x="690" y="2315"/>
              <a:ext cx="54" cy="587"/>
            </a:xfrm>
            <a:custGeom>
              <a:avLst/>
              <a:gdLst>
                <a:gd name="T0" fmla="*/ 25 w 110"/>
                <a:gd name="T1" fmla="*/ 6 h 1174"/>
                <a:gd name="T2" fmla="*/ 37 w 110"/>
                <a:gd name="T3" fmla="*/ 1134 h 1174"/>
                <a:gd name="T4" fmla="*/ 14 w 110"/>
                <a:gd name="T5" fmla="*/ 1134 h 1174"/>
                <a:gd name="T6" fmla="*/ 0 w 110"/>
                <a:gd name="T7" fmla="*/ 1174 h 1174"/>
                <a:gd name="T8" fmla="*/ 63 w 110"/>
                <a:gd name="T9" fmla="*/ 1174 h 1174"/>
                <a:gd name="T10" fmla="*/ 110 w 110"/>
                <a:gd name="T11" fmla="*/ 1126 h 1174"/>
                <a:gd name="T12" fmla="*/ 37 w 110"/>
                <a:gd name="T13" fmla="*/ 452 h 1174"/>
                <a:gd name="T14" fmla="*/ 36 w 110"/>
                <a:gd name="T15" fmla="*/ 407 h 1174"/>
                <a:gd name="T16" fmla="*/ 36 w 110"/>
                <a:gd name="T17" fmla="*/ 294 h 1174"/>
                <a:gd name="T18" fmla="*/ 42 w 110"/>
                <a:gd name="T19" fmla="*/ 148 h 1174"/>
                <a:gd name="T20" fmla="*/ 58 w 110"/>
                <a:gd name="T21" fmla="*/ 0 h 1174"/>
                <a:gd name="T22" fmla="*/ 56 w 110"/>
                <a:gd name="T23" fmla="*/ 2 h 1174"/>
                <a:gd name="T24" fmla="*/ 49 w 110"/>
                <a:gd name="T25" fmla="*/ 3 h 1174"/>
                <a:gd name="T26" fmla="*/ 38 w 110"/>
                <a:gd name="T27" fmla="*/ 5 h 1174"/>
                <a:gd name="T28" fmla="*/ 25 w 110"/>
                <a:gd name="T29" fmla="*/ 6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74">
                  <a:moveTo>
                    <a:pt x="25" y="6"/>
                  </a:moveTo>
                  <a:lnTo>
                    <a:pt x="37" y="1134"/>
                  </a:lnTo>
                  <a:lnTo>
                    <a:pt x="14" y="1134"/>
                  </a:lnTo>
                  <a:lnTo>
                    <a:pt x="0" y="1174"/>
                  </a:lnTo>
                  <a:lnTo>
                    <a:pt x="63" y="1174"/>
                  </a:lnTo>
                  <a:lnTo>
                    <a:pt x="110" y="1126"/>
                  </a:lnTo>
                  <a:lnTo>
                    <a:pt x="37" y="452"/>
                  </a:lnTo>
                  <a:lnTo>
                    <a:pt x="36" y="407"/>
                  </a:lnTo>
                  <a:lnTo>
                    <a:pt x="36" y="294"/>
                  </a:lnTo>
                  <a:lnTo>
                    <a:pt x="42" y="148"/>
                  </a:lnTo>
                  <a:lnTo>
                    <a:pt x="58" y="0"/>
                  </a:lnTo>
                  <a:lnTo>
                    <a:pt x="56" y="2"/>
                  </a:lnTo>
                  <a:lnTo>
                    <a:pt x="49" y="3"/>
                  </a:lnTo>
                  <a:lnTo>
                    <a:pt x="38" y="5"/>
                  </a:lnTo>
                  <a:lnTo>
                    <a:pt x="25" y="6"/>
                  </a:lnTo>
                  <a:close/>
                </a:path>
              </a:pathLst>
            </a:custGeom>
            <a:solidFill>
              <a:srgbClr val="7FB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8" name="Freeform 91"/>
            <p:cNvSpPr>
              <a:spLocks/>
            </p:cNvSpPr>
            <p:nvPr/>
          </p:nvSpPr>
          <p:spPr bwMode="auto">
            <a:xfrm>
              <a:off x="663" y="2315"/>
              <a:ext cx="32" cy="561"/>
            </a:xfrm>
            <a:custGeom>
              <a:avLst/>
              <a:gdLst>
                <a:gd name="T0" fmla="*/ 66 w 66"/>
                <a:gd name="T1" fmla="*/ 448 h 1123"/>
                <a:gd name="T2" fmla="*/ 39 w 66"/>
                <a:gd name="T3" fmla="*/ 1100 h 1123"/>
                <a:gd name="T4" fmla="*/ 0 w 66"/>
                <a:gd name="T5" fmla="*/ 1123 h 1123"/>
                <a:gd name="T6" fmla="*/ 29 w 66"/>
                <a:gd name="T7" fmla="*/ 1089 h 1123"/>
                <a:gd name="T8" fmla="*/ 58 w 66"/>
                <a:gd name="T9" fmla="*/ 478 h 1123"/>
                <a:gd name="T10" fmla="*/ 59 w 66"/>
                <a:gd name="T11" fmla="*/ 451 h 1123"/>
                <a:gd name="T12" fmla="*/ 57 w 66"/>
                <a:gd name="T13" fmla="*/ 385 h 1123"/>
                <a:gd name="T14" fmla="*/ 50 w 66"/>
                <a:gd name="T15" fmla="*/ 239 h 1123"/>
                <a:gd name="T16" fmla="*/ 41 w 66"/>
                <a:gd name="T17" fmla="*/ 85 h 1123"/>
                <a:gd name="T18" fmla="*/ 27 w 66"/>
                <a:gd name="T19" fmla="*/ 0 h 1123"/>
                <a:gd name="T20" fmla="*/ 29 w 66"/>
                <a:gd name="T21" fmla="*/ 1 h 1123"/>
                <a:gd name="T22" fmla="*/ 35 w 66"/>
                <a:gd name="T23" fmla="*/ 4 h 1123"/>
                <a:gd name="T24" fmla="*/ 43 w 66"/>
                <a:gd name="T25" fmla="*/ 5 h 1123"/>
                <a:gd name="T26" fmla="*/ 52 w 66"/>
                <a:gd name="T27" fmla="*/ 5 h 1123"/>
                <a:gd name="T28" fmla="*/ 54 w 66"/>
                <a:gd name="T29" fmla="*/ 73 h 1123"/>
                <a:gd name="T30" fmla="*/ 59 w 66"/>
                <a:gd name="T31" fmla="*/ 224 h 1123"/>
                <a:gd name="T32" fmla="*/ 65 w 66"/>
                <a:gd name="T33" fmla="*/ 376 h 1123"/>
                <a:gd name="T34" fmla="*/ 66 w 66"/>
                <a:gd name="T35" fmla="*/ 44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123">
                  <a:moveTo>
                    <a:pt x="66" y="448"/>
                  </a:moveTo>
                  <a:lnTo>
                    <a:pt x="39" y="1100"/>
                  </a:lnTo>
                  <a:lnTo>
                    <a:pt x="0" y="1123"/>
                  </a:lnTo>
                  <a:lnTo>
                    <a:pt x="29" y="1089"/>
                  </a:lnTo>
                  <a:lnTo>
                    <a:pt x="58" y="478"/>
                  </a:lnTo>
                  <a:lnTo>
                    <a:pt x="59" y="451"/>
                  </a:lnTo>
                  <a:lnTo>
                    <a:pt x="57" y="385"/>
                  </a:lnTo>
                  <a:lnTo>
                    <a:pt x="50" y="239"/>
                  </a:lnTo>
                  <a:lnTo>
                    <a:pt x="41" y="85"/>
                  </a:lnTo>
                  <a:lnTo>
                    <a:pt x="27" y="0"/>
                  </a:lnTo>
                  <a:lnTo>
                    <a:pt x="29" y="1"/>
                  </a:lnTo>
                  <a:lnTo>
                    <a:pt x="35" y="4"/>
                  </a:lnTo>
                  <a:lnTo>
                    <a:pt x="43" y="5"/>
                  </a:lnTo>
                  <a:lnTo>
                    <a:pt x="52" y="5"/>
                  </a:lnTo>
                  <a:lnTo>
                    <a:pt x="54" y="73"/>
                  </a:lnTo>
                  <a:lnTo>
                    <a:pt x="59" y="224"/>
                  </a:lnTo>
                  <a:lnTo>
                    <a:pt x="65" y="376"/>
                  </a:lnTo>
                  <a:lnTo>
                    <a:pt x="66" y="4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09" name="Freeform 92"/>
            <p:cNvSpPr>
              <a:spLocks/>
            </p:cNvSpPr>
            <p:nvPr/>
          </p:nvSpPr>
          <p:spPr bwMode="auto">
            <a:xfrm>
              <a:off x="706" y="2313"/>
              <a:ext cx="39" cy="588"/>
            </a:xfrm>
            <a:custGeom>
              <a:avLst/>
              <a:gdLst>
                <a:gd name="T0" fmla="*/ 6 w 77"/>
                <a:gd name="T1" fmla="*/ 459 h 1176"/>
                <a:gd name="T2" fmla="*/ 77 w 77"/>
                <a:gd name="T3" fmla="*/ 1131 h 1176"/>
                <a:gd name="T4" fmla="*/ 31 w 77"/>
                <a:gd name="T5" fmla="*/ 1176 h 1176"/>
                <a:gd name="T6" fmla="*/ 19 w 77"/>
                <a:gd name="T7" fmla="*/ 1139 h 1176"/>
                <a:gd name="T8" fmla="*/ 56 w 77"/>
                <a:gd name="T9" fmla="*/ 1110 h 1176"/>
                <a:gd name="T10" fmla="*/ 1 w 77"/>
                <a:gd name="T11" fmla="*/ 462 h 1176"/>
                <a:gd name="T12" fmla="*/ 0 w 77"/>
                <a:gd name="T13" fmla="*/ 428 h 1176"/>
                <a:gd name="T14" fmla="*/ 0 w 77"/>
                <a:gd name="T15" fmla="*/ 334 h 1176"/>
                <a:gd name="T16" fmla="*/ 4 w 77"/>
                <a:gd name="T17" fmla="*/ 190 h 1176"/>
                <a:gd name="T18" fmla="*/ 16 w 77"/>
                <a:gd name="T19" fmla="*/ 7 h 1176"/>
                <a:gd name="T20" fmla="*/ 17 w 77"/>
                <a:gd name="T21" fmla="*/ 7 h 1176"/>
                <a:gd name="T22" fmla="*/ 22 w 77"/>
                <a:gd name="T23" fmla="*/ 6 h 1176"/>
                <a:gd name="T24" fmla="*/ 27 w 77"/>
                <a:gd name="T25" fmla="*/ 3 h 1176"/>
                <a:gd name="T26" fmla="*/ 34 w 77"/>
                <a:gd name="T27" fmla="*/ 0 h 1176"/>
                <a:gd name="T28" fmla="*/ 33 w 77"/>
                <a:gd name="T29" fmla="*/ 18 h 1176"/>
                <a:gd name="T30" fmla="*/ 29 w 77"/>
                <a:gd name="T31" fmla="*/ 67 h 1176"/>
                <a:gd name="T32" fmla="*/ 23 w 77"/>
                <a:gd name="T33" fmla="*/ 136 h 1176"/>
                <a:gd name="T34" fmla="*/ 17 w 77"/>
                <a:gd name="T35" fmla="*/ 215 h 1176"/>
                <a:gd name="T36" fmla="*/ 11 w 77"/>
                <a:gd name="T37" fmla="*/ 297 h 1176"/>
                <a:gd name="T38" fmla="*/ 7 w 77"/>
                <a:gd name="T39" fmla="*/ 372 h 1176"/>
                <a:gd name="T40" fmla="*/ 4 w 77"/>
                <a:gd name="T41" fmla="*/ 428 h 1176"/>
                <a:gd name="T42" fmla="*/ 6 w 77"/>
                <a:gd name="T43" fmla="*/ 459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" h="1176">
                  <a:moveTo>
                    <a:pt x="6" y="459"/>
                  </a:moveTo>
                  <a:lnTo>
                    <a:pt x="77" y="1131"/>
                  </a:lnTo>
                  <a:lnTo>
                    <a:pt x="31" y="1176"/>
                  </a:lnTo>
                  <a:lnTo>
                    <a:pt x="19" y="1139"/>
                  </a:lnTo>
                  <a:lnTo>
                    <a:pt x="56" y="1110"/>
                  </a:lnTo>
                  <a:lnTo>
                    <a:pt x="1" y="462"/>
                  </a:lnTo>
                  <a:lnTo>
                    <a:pt x="0" y="428"/>
                  </a:lnTo>
                  <a:lnTo>
                    <a:pt x="0" y="334"/>
                  </a:lnTo>
                  <a:lnTo>
                    <a:pt x="4" y="190"/>
                  </a:lnTo>
                  <a:lnTo>
                    <a:pt x="16" y="7"/>
                  </a:lnTo>
                  <a:lnTo>
                    <a:pt x="17" y="7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4" y="0"/>
                  </a:lnTo>
                  <a:lnTo>
                    <a:pt x="33" y="18"/>
                  </a:lnTo>
                  <a:lnTo>
                    <a:pt x="29" y="67"/>
                  </a:lnTo>
                  <a:lnTo>
                    <a:pt x="23" y="136"/>
                  </a:lnTo>
                  <a:lnTo>
                    <a:pt x="17" y="215"/>
                  </a:lnTo>
                  <a:lnTo>
                    <a:pt x="11" y="297"/>
                  </a:lnTo>
                  <a:lnTo>
                    <a:pt x="7" y="372"/>
                  </a:lnTo>
                  <a:lnTo>
                    <a:pt x="4" y="428"/>
                  </a:lnTo>
                  <a:lnTo>
                    <a:pt x="6" y="459"/>
                  </a:lnTo>
                  <a:close/>
                </a:path>
              </a:pathLst>
            </a:custGeom>
            <a:solidFill>
              <a:srgbClr val="007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0" name="Freeform 93"/>
            <p:cNvSpPr>
              <a:spLocks/>
            </p:cNvSpPr>
            <p:nvPr/>
          </p:nvSpPr>
          <p:spPr bwMode="auto">
            <a:xfrm>
              <a:off x="630" y="2060"/>
              <a:ext cx="125" cy="260"/>
            </a:xfrm>
            <a:custGeom>
              <a:avLst/>
              <a:gdLst>
                <a:gd name="T0" fmla="*/ 219 w 249"/>
                <a:gd name="T1" fmla="*/ 0 h 522"/>
                <a:gd name="T2" fmla="*/ 249 w 249"/>
                <a:gd name="T3" fmla="*/ 440 h 522"/>
                <a:gd name="T4" fmla="*/ 249 w 249"/>
                <a:gd name="T5" fmla="*/ 442 h 522"/>
                <a:gd name="T6" fmla="*/ 247 w 249"/>
                <a:gd name="T7" fmla="*/ 449 h 522"/>
                <a:gd name="T8" fmla="*/ 245 w 249"/>
                <a:gd name="T9" fmla="*/ 458 h 522"/>
                <a:gd name="T10" fmla="*/ 239 w 249"/>
                <a:gd name="T11" fmla="*/ 470 h 522"/>
                <a:gd name="T12" fmla="*/ 229 w 249"/>
                <a:gd name="T13" fmla="*/ 483 h 522"/>
                <a:gd name="T14" fmla="*/ 214 w 249"/>
                <a:gd name="T15" fmla="*/ 496 h 522"/>
                <a:gd name="T16" fmla="*/ 192 w 249"/>
                <a:gd name="T17" fmla="*/ 509 h 522"/>
                <a:gd name="T18" fmla="*/ 162 w 249"/>
                <a:gd name="T19" fmla="*/ 519 h 522"/>
                <a:gd name="T20" fmla="*/ 161 w 249"/>
                <a:gd name="T21" fmla="*/ 519 h 522"/>
                <a:gd name="T22" fmla="*/ 155 w 249"/>
                <a:gd name="T23" fmla="*/ 521 h 522"/>
                <a:gd name="T24" fmla="*/ 147 w 249"/>
                <a:gd name="T25" fmla="*/ 522 h 522"/>
                <a:gd name="T26" fmla="*/ 137 w 249"/>
                <a:gd name="T27" fmla="*/ 522 h 522"/>
                <a:gd name="T28" fmla="*/ 124 w 249"/>
                <a:gd name="T29" fmla="*/ 521 h 522"/>
                <a:gd name="T30" fmla="*/ 109 w 249"/>
                <a:gd name="T31" fmla="*/ 518 h 522"/>
                <a:gd name="T32" fmla="*/ 93 w 249"/>
                <a:gd name="T33" fmla="*/ 514 h 522"/>
                <a:gd name="T34" fmla="*/ 76 w 249"/>
                <a:gd name="T35" fmla="*/ 506 h 522"/>
                <a:gd name="T36" fmla="*/ 72 w 249"/>
                <a:gd name="T37" fmla="*/ 505 h 522"/>
                <a:gd name="T38" fmla="*/ 64 w 249"/>
                <a:gd name="T39" fmla="*/ 502 h 522"/>
                <a:gd name="T40" fmla="*/ 52 w 249"/>
                <a:gd name="T41" fmla="*/ 496 h 522"/>
                <a:gd name="T42" fmla="*/ 38 w 249"/>
                <a:gd name="T43" fmla="*/ 490 h 522"/>
                <a:gd name="T44" fmla="*/ 24 w 249"/>
                <a:gd name="T45" fmla="*/ 479 h 522"/>
                <a:gd name="T46" fmla="*/ 11 w 249"/>
                <a:gd name="T47" fmla="*/ 466 h 522"/>
                <a:gd name="T48" fmla="*/ 3 w 249"/>
                <a:gd name="T49" fmla="*/ 450 h 522"/>
                <a:gd name="T50" fmla="*/ 0 w 249"/>
                <a:gd name="T51" fmla="*/ 432 h 522"/>
                <a:gd name="T52" fmla="*/ 22 w 249"/>
                <a:gd name="T53" fmla="*/ 1 h 522"/>
                <a:gd name="T54" fmla="*/ 38 w 249"/>
                <a:gd name="T55" fmla="*/ 1 h 522"/>
                <a:gd name="T56" fmla="*/ 46 w 249"/>
                <a:gd name="T57" fmla="*/ 372 h 522"/>
                <a:gd name="T58" fmla="*/ 48 w 249"/>
                <a:gd name="T59" fmla="*/ 377 h 522"/>
                <a:gd name="T60" fmla="*/ 56 w 249"/>
                <a:gd name="T61" fmla="*/ 384 h 522"/>
                <a:gd name="T62" fmla="*/ 67 w 249"/>
                <a:gd name="T63" fmla="*/ 386 h 522"/>
                <a:gd name="T64" fmla="*/ 78 w 249"/>
                <a:gd name="T65" fmla="*/ 372 h 522"/>
                <a:gd name="T66" fmla="*/ 81 w 249"/>
                <a:gd name="T67" fmla="*/ 2 h 522"/>
                <a:gd name="T68" fmla="*/ 99 w 249"/>
                <a:gd name="T69" fmla="*/ 2 h 522"/>
                <a:gd name="T70" fmla="*/ 106 w 249"/>
                <a:gd name="T71" fmla="*/ 366 h 522"/>
                <a:gd name="T72" fmla="*/ 107 w 249"/>
                <a:gd name="T73" fmla="*/ 369 h 522"/>
                <a:gd name="T74" fmla="*/ 108 w 249"/>
                <a:gd name="T75" fmla="*/ 372 h 522"/>
                <a:gd name="T76" fmla="*/ 111 w 249"/>
                <a:gd name="T77" fmla="*/ 378 h 522"/>
                <a:gd name="T78" fmla="*/ 115 w 249"/>
                <a:gd name="T79" fmla="*/ 382 h 522"/>
                <a:gd name="T80" fmla="*/ 121 w 249"/>
                <a:gd name="T81" fmla="*/ 386 h 522"/>
                <a:gd name="T82" fmla="*/ 126 w 249"/>
                <a:gd name="T83" fmla="*/ 385 h 522"/>
                <a:gd name="T84" fmla="*/ 134 w 249"/>
                <a:gd name="T85" fmla="*/ 380 h 522"/>
                <a:gd name="T86" fmla="*/ 143 w 249"/>
                <a:gd name="T87" fmla="*/ 367 h 522"/>
                <a:gd name="T88" fmla="*/ 149 w 249"/>
                <a:gd name="T89" fmla="*/ 0 h 522"/>
                <a:gd name="T90" fmla="*/ 166 w 249"/>
                <a:gd name="T91" fmla="*/ 0 h 522"/>
                <a:gd name="T92" fmla="*/ 173 w 249"/>
                <a:gd name="T93" fmla="*/ 366 h 522"/>
                <a:gd name="T94" fmla="*/ 175 w 249"/>
                <a:gd name="T95" fmla="*/ 372 h 522"/>
                <a:gd name="T96" fmla="*/ 179 w 249"/>
                <a:gd name="T97" fmla="*/ 381 h 522"/>
                <a:gd name="T98" fmla="*/ 189 w 249"/>
                <a:gd name="T99" fmla="*/ 384 h 522"/>
                <a:gd name="T100" fmla="*/ 202 w 249"/>
                <a:gd name="T101" fmla="*/ 367 h 522"/>
                <a:gd name="T102" fmla="*/ 202 w 249"/>
                <a:gd name="T103" fmla="*/ 0 h 522"/>
                <a:gd name="T104" fmla="*/ 219 w 249"/>
                <a:gd name="T105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49" h="522">
                  <a:moveTo>
                    <a:pt x="219" y="0"/>
                  </a:moveTo>
                  <a:lnTo>
                    <a:pt x="249" y="440"/>
                  </a:lnTo>
                  <a:lnTo>
                    <a:pt x="249" y="442"/>
                  </a:lnTo>
                  <a:lnTo>
                    <a:pt x="247" y="449"/>
                  </a:lnTo>
                  <a:lnTo>
                    <a:pt x="245" y="458"/>
                  </a:lnTo>
                  <a:lnTo>
                    <a:pt x="239" y="470"/>
                  </a:lnTo>
                  <a:lnTo>
                    <a:pt x="229" y="483"/>
                  </a:lnTo>
                  <a:lnTo>
                    <a:pt x="214" y="496"/>
                  </a:lnTo>
                  <a:lnTo>
                    <a:pt x="192" y="509"/>
                  </a:lnTo>
                  <a:lnTo>
                    <a:pt x="162" y="519"/>
                  </a:lnTo>
                  <a:lnTo>
                    <a:pt x="161" y="519"/>
                  </a:lnTo>
                  <a:lnTo>
                    <a:pt x="155" y="521"/>
                  </a:lnTo>
                  <a:lnTo>
                    <a:pt x="147" y="522"/>
                  </a:lnTo>
                  <a:lnTo>
                    <a:pt x="137" y="522"/>
                  </a:lnTo>
                  <a:lnTo>
                    <a:pt x="124" y="521"/>
                  </a:lnTo>
                  <a:lnTo>
                    <a:pt x="109" y="518"/>
                  </a:lnTo>
                  <a:lnTo>
                    <a:pt x="93" y="514"/>
                  </a:lnTo>
                  <a:lnTo>
                    <a:pt x="76" y="506"/>
                  </a:lnTo>
                  <a:lnTo>
                    <a:pt x="72" y="505"/>
                  </a:lnTo>
                  <a:lnTo>
                    <a:pt x="64" y="502"/>
                  </a:lnTo>
                  <a:lnTo>
                    <a:pt x="52" y="496"/>
                  </a:lnTo>
                  <a:lnTo>
                    <a:pt x="38" y="490"/>
                  </a:lnTo>
                  <a:lnTo>
                    <a:pt x="24" y="479"/>
                  </a:lnTo>
                  <a:lnTo>
                    <a:pt x="11" y="466"/>
                  </a:lnTo>
                  <a:lnTo>
                    <a:pt x="3" y="450"/>
                  </a:lnTo>
                  <a:lnTo>
                    <a:pt x="0" y="432"/>
                  </a:lnTo>
                  <a:lnTo>
                    <a:pt x="22" y="1"/>
                  </a:lnTo>
                  <a:lnTo>
                    <a:pt x="38" y="1"/>
                  </a:lnTo>
                  <a:lnTo>
                    <a:pt x="46" y="372"/>
                  </a:lnTo>
                  <a:lnTo>
                    <a:pt x="48" y="377"/>
                  </a:lnTo>
                  <a:lnTo>
                    <a:pt x="56" y="384"/>
                  </a:lnTo>
                  <a:lnTo>
                    <a:pt x="67" y="386"/>
                  </a:lnTo>
                  <a:lnTo>
                    <a:pt x="78" y="372"/>
                  </a:lnTo>
                  <a:lnTo>
                    <a:pt x="81" y="2"/>
                  </a:lnTo>
                  <a:lnTo>
                    <a:pt x="99" y="2"/>
                  </a:lnTo>
                  <a:lnTo>
                    <a:pt x="106" y="366"/>
                  </a:lnTo>
                  <a:lnTo>
                    <a:pt x="107" y="369"/>
                  </a:lnTo>
                  <a:lnTo>
                    <a:pt x="108" y="372"/>
                  </a:lnTo>
                  <a:lnTo>
                    <a:pt x="111" y="378"/>
                  </a:lnTo>
                  <a:lnTo>
                    <a:pt x="115" y="382"/>
                  </a:lnTo>
                  <a:lnTo>
                    <a:pt x="121" y="386"/>
                  </a:lnTo>
                  <a:lnTo>
                    <a:pt x="126" y="385"/>
                  </a:lnTo>
                  <a:lnTo>
                    <a:pt x="134" y="380"/>
                  </a:lnTo>
                  <a:lnTo>
                    <a:pt x="143" y="367"/>
                  </a:lnTo>
                  <a:lnTo>
                    <a:pt x="149" y="0"/>
                  </a:lnTo>
                  <a:lnTo>
                    <a:pt x="166" y="0"/>
                  </a:lnTo>
                  <a:lnTo>
                    <a:pt x="173" y="366"/>
                  </a:lnTo>
                  <a:lnTo>
                    <a:pt x="175" y="372"/>
                  </a:lnTo>
                  <a:lnTo>
                    <a:pt x="179" y="381"/>
                  </a:lnTo>
                  <a:lnTo>
                    <a:pt x="189" y="384"/>
                  </a:lnTo>
                  <a:lnTo>
                    <a:pt x="202" y="367"/>
                  </a:lnTo>
                  <a:lnTo>
                    <a:pt x="202" y="0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rgbClr val="CCE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11" name="Freeform 94"/>
            <p:cNvSpPr>
              <a:spLocks/>
            </p:cNvSpPr>
            <p:nvPr/>
          </p:nvSpPr>
          <p:spPr bwMode="auto">
            <a:xfrm>
              <a:off x="699" y="2095"/>
              <a:ext cx="49" cy="225"/>
            </a:xfrm>
            <a:custGeom>
              <a:avLst/>
              <a:gdLst>
                <a:gd name="T0" fmla="*/ 0 w 99"/>
                <a:gd name="T1" fmla="*/ 449 h 449"/>
                <a:gd name="T2" fmla="*/ 4 w 99"/>
                <a:gd name="T3" fmla="*/ 447 h 449"/>
                <a:gd name="T4" fmla="*/ 15 w 99"/>
                <a:gd name="T5" fmla="*/ 445 h 449"/>
                <a:gd name="T6" fmla="*/ 30 w 99"/>
                <a:gd name="T7" fmla="*/ 441 h 449"/>
                <a:gd name="T8" fmla="*/ 48 w 99"/>
                <a:gd name="T9" fmla="*/ 434 h 449"/>
                <a:gd name="T10" fmla="*/ 65 w 99"/>
                <a:gd name="T11" fmla="*/ 424 h 449"/>
                <a:gd name="T12" fmla="*/ 82 w 99"/>
                <a:gd name="T13" fmla="*/ 414 h 449"/>
                <a:gd name="T14" fmla="*/ 93 w 99"/>
                <a:gd name="T15" fmla="*/ 400 h 449"/>
                <a:gd name="T16" fmla="*/ 99 w 99"/>
                <a:gd name="T17" fmla="*/ 384 h 449"/>
                <a:gd name="T18" fmla="*/ 98 w 99"/>
                <a:gd name="T19" fmla="*/ 343 h 449"/>
                <a:gd name="T20" fmla="*/ 93 w 99"/>
                <a:gd name="T21" fmla="*/ 242 h 449"/>
                <a:gd name="T22" fmla="*/ 87 w 99"/>
                <a:gd name="T23" fmla="*/ 117 h 449"/>
                <a:gd name="T24" fmla="*/ 79 w 99"/>
                <a:gd name="T25" fmla="*/ 0 h 449"/>
                <a:gd name="T26" fmla="*/ 75 w 99"/>
                <a:gd name="T27" fmla="*/ 384 h 449"/>
                <a:gd name="T28" fmla="*/ 75 w 99"/>
                <a:gd name="T29" fmla="*/ 385 h 449"/>
                <a:gd name="T30" fmla="*/ 74 w 99"/>
                <a:gd name="T31" fmla="*/ 389 h 449"/>
                <a:gd name="T32" fmla="*/ 70 w 99"/>
                <a:gd name="T33" fmla="*/ 394 h 449"/>
                <a:gd name="T34" fmla="*/ 65 w 99"/>
                <a:gd name="T35" fmla="*/ 403 h 449"/>
                <a:gd name="T36" fmla="*/ 56 w 99"/>
                <a:gd name="T37" fmla="*/ 412 h 449"/>
                <a:gd name="T38" fmla="*/ 42 w 99"/>
                <a:gd name="T39" fmla="*/ 423 h 449"/>
                <a:gd name="T40" fmla="*/ 24 w 99"/>
                <a:gd name="T41" fmla="*/ 435 h 449"/>
                <a:gd name="T42" fmla="*/ 0 w 99"/>
                <a:gd name="T43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9" h="449">
                  <a:moveTo>
                    <a:pt x="0" y="449"/>
                  </a:moveTo>
                  <a:lnTo>
                    <a:pt x="4" y="447"/>
                  </a:lnTo>
                  <a:lnTo>
                    <a:pt x="15" y="445"/>
                  </a:lnTo>
                  <a:lnTo>
                    <a:pt x="30" y="441"/>
                  </a:lnTo>
                  <a:lnTo>
                    <a:pt x="48" y="434"/>
                  </a:lnTo>
                  <a:lnTo>
                    <a:pt x="65" y="424"/>
                  </a:lnTo>
                  <a:lnTo>
                    <a:pt x="82" y="414"/>
                  </a:lnTo>
                  <a:lnTo>
                    <a:pt x="93" y="400"/>
                  </a:lnTo>
                  <a:lnTo>
                    <a:pt x="99" y="384"/>
                  </a:lnTo>
                  <a:lnTo>
                    <a:pt x="98" y="343"/>
                  </a:lnTo>
                  <a:lnTo>
                    <a:pt x="93" y="242"/>
                  </a:lnTo>
                  <a:lnTo>
                    <a:pt x="87" y="117"/>
                  </a:lnTo>
                  <a:lnTo>
                    <a:pt x="79" y="0"/>
                  </a:lnTo>
                  <a:lnTo>
                    <a:pt x="75" y="384"/>
                  </a:lnTo>
                  <a:lnTo>
                    <a:pt x="75" y="385"/>
                  </a:lnTo>
                  <a:lnTo>
                    <a:pt x="74" y="389"/>
                  </a:lnTo>
                  <a:lnTo>
                    <a:pt x="70" y="394"/>
                  </a:lnTo>
                  <a:lnTo>
                    <a:pt x="65" y="403"/>
                  </a:lnTo>
                  <a:lnTo>
                    <a:pt x="56" y="412"/>
                  </a:lnTo>
                  <a:lnTo>
                    <a:pt x="42" y="423"/>
                  </a:lnTo>
                  <a:lnTo>
                    <a:pt x="24" y="435"/>
                  </a:lnTo>
                  <a:lnTo>
                    <a:pt x="0" y="4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6" name="Freeform 95"/>
            <p:cNvSpPr>
              <a:spLocks/>
            </p:cNvSpPr>
            <p:nvPr/>
          </p:nvSpPr>
          <p:spPr bwMode="auto">
            <a:xfrm>
              <a:off x="633" y="2091"/>
              <a:ext cx="57" cy="228"/>
            </a:xfrm>
            <a:custGeom>
              <a:avLst/>
              <a:gdLst>
                <a:gd name="T0" fmla="*/ 116 w 116"/>
                <a:gd name="T1" fmla="*/ 456 h 456"/>
                <a:gd name="T2" fmla="*/ 112 w 116"/>
                <a:gd name="T3" fmla="*/ 455 h 456"/>
                <a:gd name="T4" fmla="*/ 102 w 116"/>
                <a:gd name="T5" fmla="*/ 453 h 456"/>
                <a:gd name="T6" fmla="*/ 87 w 116"/>
                <a:gd name="T7" fmla="*/ 448 h 456"/>
                <a:gd name="T8" fmla="*/ 68 w 116"/>
                <a:gd name="T9" fmla="*/ 440 h 456"/>
                <a:gd name="T10" fmla="*/ 50 w 116"/>
                <a:gd name="T11" fmla="*/ 431 h 456"/>
                <a:gd name="T12" fmla="*/ 30 w 116"/>
                <a:gd name="T13" fmla="*/ 418 h 456"/>
                <a:gd name="T14" fmla="*/ 13 w 116"/>
                <a:gd name="T15" fmla="*/ 403 h 456"/>
                <a:gd name="T16" fmla="*/ 0 w 116"/>
                <a:gd name="T17" fmla="*/ 385 h 456"/>
                <a:gd name="T18" fmla="*/ 1 w 116"/>
                <a:gd name="T19" fmla="*/ 344 h 456"/>
                <a:gd name="T20" fmla="*/ 6 w 116"/>
                <a:gd name="T21" fmla="*/ 243 h 456"/>
                <a:gd name="T22" fmla="*/ 12 w 116"/>
                <a:gd name="T23" fmla="*/ 118 h 456"/>
                <a:gd name="T24" fmla="*/ 20 w 116"/>
                <a:gd name="T25" fmla="*/ 0 h 456"/>
                <a:gd name="T26" fmla="*/ 24 w 116"/>
                <a:gd name="T27" fmla="*/ 385 h 456"/>
                <a:gd name="T28" fmla="*/ 24 w 116"/>
                <a:gd name="T29" fmla="*/ 386 h 456"/>
                <a:gd name="T30" fmla="*/ 26 w 116"/>
                <a:gd name="T31" fmla="*/ 389 h 456"/>
                <a:gd name="T32" fmla="*/ 28 w 116"/>
                <a:gd name="T33" fmla="*/ 392 h 456"/>
                <a:gd name="T34" fmla="*/ 34 w 116"/>
                <a:gd name="T35" fmla="*/ 399 h 456"/>
                <a:gd name="T36" fmla="*/ 44 w 116"/>
                <a:gd name="T37" fmla="*/ 408 h 456"/>
                <a:gd name="T38" fmla="*/ 60 w 116"/>
                <a:gd name="T39" fmla="*/ 421 h 456"/>
                <a:gd name="T40" fmla="*/ 83 w 116"/>
                <a:gd name="T41" fmla="*/ 437 h 456"/>
                <a:gd name="T42" fmla="*/ 116 w 116"/>
                <a:gd name="T43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6" h="456">
                  <a:moveTo>
                    <a:pt x="116" y="456"/>
                  </a:moveTo>
                  <a:lnTo>
                    <a:pt x="112" y="455"/>
                  </a:lnTo>
                  <a:lnTo>
                    <a:pt x="102" y="453"/>
                  </a:lnTo>
                  <a:lnTo>
                    <a:pt x="87" y="448"/>
                  </a:lnTo>
                  <a:lnTo>
                    <a:pt x="68" y="440"/>
                  </a:lnTo>
                  <a:lnTo>
                    <a:pt x="50" y="431"/>
                  </a:lnTo>
                  <a:lnTo>
                    <a:pt x="30" y="418"/>
                  </a:lnTo>
                  <a:lnTo>
                    <a:pt x="13" y="403"/>
                  </a:lnTo>
                  <a:lnTo>
                    <a:pt x="0" y="385"/>
                  </a:lnTo>
                  <a:lnTo>
                    <a:pt x="1" y="344"/>
                  </a:lnTo>
                  <a:lnTo>
                    <a:pt x="6" y="243"/>
                  </a:lnTo>
                  <a:lnTo>
                    <a:pt x="12" y="118"/>
                  </a:lnTo>
                  <a:lnTo>
                    <a:pt x="20" y="0"/>
                  </a:lnTo>
                  <a:lnTo>
                    <a:pt x="24" y="385"/>
                  </a:lnTo>
                  <a:lnTo>
                    <a:pt x="24" y="386"/>
                  </a:lnTo>
                  <a:lnTo>
                    <a:pt x="26" y="389"/>
                  </a:lnTo>
                  <a:lnTo>
                    <a:pt x="28" y="392"/>
                  </a:lnTo>
                  <a:lnTo>
                    <a:pt x="34" y="399"/>
                  </a:lnTo>
                  <a:lnTo>
                    <a:pt x="44" y="408"/>
                  </a:lnTo>
                  <a:lnTo>
                    <a:pt x="60" y="421"/>
                  </a:lnTo>
                  <a:lnTo>
                    <a:pt x="83" y="437"/>
                  </a:lnTo>
                  <a:lnTo>
                    <a:pt x="116" y="456"/>
                  </a:lnTo>
                  <a:close/>
                </a:path>
              </a:pathLst>
            </a:custGeom>
            <a:solidFill>
              <a:srgbClr val="007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963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1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5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19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Broiler Pan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75127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1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5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9642" y="2819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Cheese Grater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5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5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11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Colander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81021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7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5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Double Boiler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3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1</a:t>
            </a:r>
            <a:endParaRPr lang="en-US" sz="400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6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9718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Kitchen Shears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6" name="Left Arrow 5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Right Arrow 6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8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9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of…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1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3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75127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5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13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6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3358" y="29718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Sieve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75127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8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6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0774" y="2819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Spatula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91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6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Sifter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2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68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1371600"/>
            <a:ext cx="8534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latin typeface="Kristen ITC" pitchFamily="66" charset="0"/>
              </a:rPr>
              <a:t>The End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457200" y="3464004"/>
            <a:ext cx="8382000" cy="1987392"/>
            <a:chOff x="457200" y="3464004"/>
            <a:chExt cx="8382000" cy="1987392"/>
          </a:xfrm>
        </p:grpSpPr>
        <p:sp>
          <p:nvSpPr>
            <p:cNvPr id="3" name="Rectangle 2"/>
            <p:cNvSpPr/>
            <p:nvPr/>
          </p:nvSpPr>
          <p:spPr>
            <a:xfrm>
              <a:off x="457200" y="3464004"/>
              <a:ext cx="6888424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600" dirty="0" smtClean="0">
                  <a:latin typeface="Kristen ITC" pitchFamily="66" charset="0"/>
                </a:rPr>
                <a:t>Congratulations</a:t>
              </a:r>
            </a:p>
          </p:txBody>
        </p:sp>
        <p:sp>
          <p:nvSpPr>
            <p:cNvPr id="4" name="Rectangle 3"/>
            <p:cNvSpPr/>
            <p:nvPr/>
          </p:nvSpPr>
          <p:spPr>
            <a:xfrm>
              <a:off x="5783555" y="4343400"/>
              <a:ext cx="3055645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6600" dirty="0">
                  <a:latin typeface="Kristen ITC" pitchFamily="66" charset="0"/>
                </a:rPr>
                <a:t>team…</a:t>
              </a:r>
              <a:endParaRPr lang="en-US" sz="6600" dirty="0">
                <a:latin typeface="Kristen ITC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84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57200" y="533400"/>
            <a:ext cx="8382000" cy="646331"/>
            <a:chOff x="457200" y="533400"/>
            <a:chExt cx="8382000" cy="646331"/>
          </a:xfrm>
        </p:grpSpPr>
        <p:sp>
          <p:nvSpPr>
            <p:cNvPr id="2" name="TextBox 1"/>
            <p:cNvSpPr txBox="1"/>
            <p:nvPr/>
          </p:nvSpPr>
          <p:spPr>
            <a:xfrm>
              <a:off x="457200" y="533400"/>
              <a:ext cx="1752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2"/>
                  </a:solidFill>
                  <a:latin typeface="Kristen ITC" pitchFamily="66" charset="0"/>
                </a:rPr>
                <a:t>Team 1</a:t>
              </a:r>
              <a:endParaRPr lang="en-US" sz="3600" b="1" dirty="0">
                <a:solidFill>
                  <a:schemeClr val="bg2"/>
                </a:solidFill>
                <a:latin typeface="Kristen ITC" pitchFamily="66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438400" y="533400"/>
              <a:ext cx="1905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2"/>
                  </a:solidFill>
                  <a:latin typeface="Kristen ITC" pitchFamily="66" charset="0"/>
                </a:rPr>
                <a:t>Team 2</a:t>
              </a:r>
              <a:endParaRPr lang="en-US" sz="3600" b="1" dirty="0">
                <a:solidFill>
                  <a:schemeClr val="bg2"/>
                </a:solidFill>
                <a:latin typeface="Kristen ITC" pitchFamily="66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724400" y="533400"/>
              <a:ext cx="1752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2"/>
                  </a:solidFill>
                  <a:latin typeface="Kristen ITC" pitchFamily="66" charset="0"/>
                </a:rPr>
                <a:t>Team 3</a:t>
              </a:r>
              <a:endParaRPr lang="en-US" sz="3600" b="1" dirty="0">
                <a:solidFill>
                  <a:schemeClr val="bg2"/>
                </a:solidFill>
                <a:latin typeface="Kristen ITC" pitchFamily="66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858000" y="533400"/>
              <a:ext cx="1981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2"/>
                  </a:solidFill>
                  <a:latin typeface="Kristen ITC" pitchFamily="66" charset="0"/>
                </a:rPr>
                <a:t>Team 4</a:t>
              </a:r>
              <a:endParaRPr lang="en-US" sz="3600" b="1" dirty="0">
                <a:solidFill>
                  <a:schemeClr val="bg2"/>
                </a:solidFill>
                <a:latin typeface="Kristen ITC" pitchFamily="66" charset="0"/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457200" y="1143000"/>
            <a:ext cx="8305800" cy="0"/>
          </a:xfrm>
          <a:prstGeom prst="line">
            <a:avLst/>
          </a:prstGeom>
          <a:ln w="3810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2286000" y="438023"/>
            <a:ext cx="0" cy="6038977"/>
          </a:xfrm>
          <a:prstGeom prst="line">
            <a:avLst/>
          </a:prstGeom>
          <a:ln w="3810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4495800" y="448098"/>
            <a:ext cx="0" cy="6038977"/>
          </a:xfrm>
          <a:prstGeom prst="line">
            <a:avLst/>
          </a:prstGeom>
          <a:ln w="3810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6695768" y="438023"/>
            <a:ext cx="0" cy="6038977"/>
          </a:xfrm>
          <a:prstGeom prst="line">
            <a:avLst/>
          </a:prstGeom>
          <a:ln w="38100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hlinkClick r:id="rId2" action="ppaction://hlinksldjump"/>
          </p:cNvPr>
          <p:cNvSpPr txBox="1"/>
          <p:nvPr/>
        </p:nvSpPr>
        <p:spPr>
          <a:xfrm>
            <a:off x="533400" y="1371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1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533400" y="2209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2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16" name="TextBox 15">
            <a:hlinkClick r:id="rId4" action="ppaction://hlinksldjump"/>
          </p:cNvPr>
          <p:cNvSpPr txBox="1"/>
          <p:nvPr/>
        </p:nvSpPr>
        <p:spPr>
          <a:xfrm>
            <a:off x="533400" y="31242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3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17" name="TextBox 16">
            <a:hlinkClick r:id="rId5" action="ppaction://hlinksldjump"/>
          </p:cNvPr>
          <p:cNvSpPr txBox="1"/>
          <p:nvPr/>
        </p:nvSpPr>
        <p:spPr>
          <a:xfrm>
            <a:off x="533400" y="39624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4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533400" y="4800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5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19" name="TextBox 18">
            <a:hlinkClick r:id="rId7" action="ppaction://hlinksldjump"/>
          </p:cNvPr>
          <p:cNvSpPr txBox="1"/>
          <p:nvPr/>
        </p:nvSpPr>
        <p:spPr>
          <a:xfrm>
            <a:off x="533400" y="5638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6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23" name="TextBox 22">
            <a:hlinkClick r:id="rId8" action="ppaction://hlinksldjump"/>
          </p:cNvPr>
          <p:cNvSpPr txBox="1"/>
          <p:nvPr/>
        </p:nvSpPr>
        <p:spPr>
          <a:xfrm>
            <a:off x="2485104" y="1371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1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24" name="TextBox 23">
            <a:hlinkClick r:id="rId9" action="ppaction://hlinksldjump"/>
          </p:cNvPr>
          <p:cNvSpPr txBox="1"/>
          <p:nvPr/>
        </p:nvSpPr>
        <p:spPr>
          <a:xfrm>
            <a:off x="2485104" y="2209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2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25" name="TextBox 24">
            <a:hlinkClick r:id="rId10" action="ppaction://hlinksldjump"/>
          </p:cNvPr>
          <p:cNvSpPr txBox="1"/>
          <p:nvPr/>
        </p:nvSpPr>
        <p:spPr>
          <a:xfrm>
            <a:off x="2485104" y="31242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3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26" name="TextBox 25">
            <a:hlinkClick r:id="rId11" action="ppaction://hlinksldjump"/>
          </p:cNvPr>
          <p:cNvSpPr txBox="1"/>
          <p:nvPr/>
        </p:nvSpPr>
        <p:spPr>
          <a:xfrm>
            <a:off x="2485104" y="39624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4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27" name="TextBox 26">
            <a:hlinkClick r:id="rId12" action="ppaction://hlinksldjump"/>
          </p:cNvPr>
          <p:cNvSpPr txBox="1"/>
          <p:nvPr/>
        </p:nvSpPr>
        <p:spPr>
          <a:xfrm>
            <a:off x="2485104" y="4800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5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28" name="TextBox 27">
            <a:hlinkClick r:id="rId13" action="ppaction://hlinksldjump"/>
          </p:cNvPr>
          <p:cNvSpPr txBox="1"/>
          <p:nvPr/>
        </p:nvSpPr>
        <p:spPr>
          <a:xfrm>
            <a:off x="2485104" y="5638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6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0" name="TextBox 29">
            <a:hlinkClick r:id="rId14" action="ppaction://hlinksldjump"/>
          </p:cNvPr>
          <p:cNvSpPr txBox="1"/>
          <p:nvPr/>
        </p:nvSpPr>
        <p:spPr>
          <a:xfrm>
            <a:off x="4800600" y="1371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1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1" name="TextBox 30">
            <a:hlinkClick r:id="rId15" action="ppaction://hlinksldjump"/>
          </p:cNvPr>
          <p:cNvSpPr txBox="1"/>
          <p:nvPr/>
        </p:nvSpPr>
        <p:spPr>
          <a:xfrm>
            <a:off x="4800600" y="2209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2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2" name="TextBox 31">
            <a:hlinkClick r:id="rId16" action="ppaction://hlinksldjump"/>
          </p:cNvPr>
          <p:cNvSpPr txBox="1"/>
          <p:nvPr/>
        </p:nvSpPr>
        <p:spPr>
          <a:xfrm>
            <a:off x="4800600" y="31242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3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3" name="TextBox 32">
            <a:hlinkClick r:id="rId17" action="ppaction://hlinksldjump"/>
          </p:cNvPr>
          <p:cNvSpPr txBox="1"/>
          <p:nvPr/>
        </p:nvSpPr>
        <p:spPr>
          <a:xfrm>
            <a:off x="4800600" y="39624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4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4" name="TextBox 33">
            <a:hlinkClick r:id="rId18" action="ppaction://hlinksldjump"/>
          </p:cNvPr>
          <p:cNvSpPr txBox="1"/>
          <p:nvPr/>
        </p:nvSpPr>
        <p:spPr>
          <a:xfrm>
            <a:off x="4800600" y="4800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5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5" name="TextBox 34">
            <a:hlinkClick r:id="rId19" action="ppaction://hlinksldjump"/>
          </p:cNvPr>
          <p:cNvSpPr txBox="1"/>
          <p:nvPr/>
        </p:nvSpPr>
        <p:spPr>
          <a:xfrm>
            <a:off x="4800600" y="5638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6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7" name="TextBox 36">
            <a:hlinkClick r:id="rId20" action="ppaction://hlinksldjump"/>
          </p:cNvPr>
          <p:cNvSpPr txBox="1"/>
          <p:nvPr/>
        </p:nvSpPr>
        <p:spPr>
          <a:xfrm>
            <a:off x="6934200" y="1371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1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8" name="TextBox 37">
            <a:hlinkClick r:id="rId21" action="ppaction://hlinksldjump"/>
          </p:cNvPr>
          <p:cNvSpPr txBox="1"/>
          <p:nvPr/>
        </p:nvSpPr>
        <p:spPr>
          <a:xfrm>
            <a:off x="6934200" y="2209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2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39" name="TextBox 38">
            <a:hlinkClick r:id="rId22" action="ppaction://hlinksldjump"/>
          </p:cNvPr>
          <p:cNvSpPr txBox="1"/>
          <p:nvPr/>
        </p:nvSpPr>
        <p:spPr>
          <a:xfrm>
            <a:off x="6934200" y="31242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3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40" name="TextBox 39">
            <a:hlinkClick r:id="rId23" action="ppaction://hlinksldjump"/>
          </p:cNvPr>
          <p:cNvSpPr txBox="1"/>
          <p:nvPr/>
        </p:nvSpPr>
        <p:spPr>
          <a:xfrm>
            <a:off x="6934200" y="39624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4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41" name="TextBox 40">
            <a:hlinkClick r:id="rId24" action="ppaction://hlinksldjump"/>
          </p:cNvPr>
          <p:cNvSpPr txBox="1"/>
          <p:nvPr/>
        </p:nvSpPr>
        <p:spPr>
          <a:xfrm>
            <a:off x="6934200" y="48006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5</a:t>
            </a:r>
            <a:endParaRPr lang="en-US" sz="3000" dirty="0">
              <a:latin typeface="Kristen ITC" pitchFamily="66" charset="0"/>
            </a:endParaRPr>
          </a:p>
        </p:txBody>
      </p:sp>
      <p:sp>
        <p:nvSpPr>
          <p:cNvPr id="42" name="TextBox 41">
            <a:hlinkClick r:id="rId25" action="ppaction://hlinksldjump"/>
          </p:cNvPr>
          <p:cNvSpPr txBox="1"/>
          <p:nvPr/>
        </p:nvSpPr>
        <p:spPr>
          <a:xfrm>
            <a:off x="6934200" y="5638800"/>
            <a:ext cx="1752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Kristen ITC" pitchFamily="66" charset="0"/>
              </a:rPr>
              <a:t>Round 6</a:t>
            </a:r>
            <a:endParaRPr lang="en-US" sz="30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9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3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2209800" cy="838200"/>
          </a:xfrm>
        </p:spPr>
        <p:txBody>
          <a:bodyPr/>
          <a:lstStyle/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1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1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956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Mixing Bowl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0" name="Left Arrow 9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11" name="Right Arrow 10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3072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3077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21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23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3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30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2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3077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1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of a…</a:t>
            </a:r>
            <a:endParaRPr lang="en-US" sz="5400" dirty="0"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331908"/>
            <a:ext cx="807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Liquid Measuring Cup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3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5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4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3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1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9718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Pancake Turner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55694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2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4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1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9" y="2819400"/>
            <a:ext cx="8686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Measuring Spoons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of…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8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1</a:t>
            </a:r>
            <a:endParaRPr lang="en-US" sz="400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400" y="2819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Rubber Scraper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5815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25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81000" y="304800"/>
            <a:ext cx="2209800" cy="8382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Team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324600" y="381000"/>
            <a:ext cx="2438400" cy="7620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risten ITC" pitchFamily="66" charset="0"/>
              </a:rPr>
              <a:t>Round 2</a:t>
            </a:r>
            <a:endParaRPr lang="en-US" sz="4000" dirty="0">
              <a:solidFill>
                <a:schemeClr val="accent1">
                  <a:lumMod val="60000"/>
                  <a:lumOff val="40000"/>
                </a:schemeClr>
              </a:solidFill>
              <a:latin typeface="Kristen ITC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0885" y="2819400"/>
            <a:ext cx="807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smtClean="0">
                <a:solidFill>
                  <a:schemeClr val="tx2">
                    <a:lumMod val="75000"/>
                  </a:schemeClr>
                </a:solidFill>
                <a:latin typeface="Kristen ITC" pitchFamily="66" charset="0"/>
              </a:rPr>
              <a:t>Rolling Pin</a:t>
            </a:r>
            <a:endParaRPr lang="en-US" sz="7200" dirty="0">
              <a:solidFill>
                <a:schemeClr val="tx2">
                  <a:lumMod val="75000"/>
                </a:schemeClr>
              </a:solidFill>
              <a:latin typeface="Kristen ITC" pitchFamily="66" charset="0"/>
            </a:endParaRPr>
          </a:p>
        </p:txBody>
      </p:sp>
      <p:sp>
        <p:nvSpPr>
          <p:cNvPr id="7" name="Left Arrow 6">
            <a:hlinkClick r:id="rId8" action="ppaction://hlinksldjump"/>
          </p:cNvPr>
          <p:cNvSpPr/>
          <p:nvPr/>
        </p:nvSpPr>
        <p:spPr>
          <a:xfrm>
            <a:off x="228600" y="5129981"/>
            <a:ext cx="2057400" cy="13716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Back to game board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sp>
        <p:nvSpPr>
          <p:cNvPr id="8" name="Right Arrow 7">
            <a:hlinkClick r:id="rId9" action="ppaction://hlinksldjump"/>
          </p:cNvPr>
          <p:cNvSpPr/>
          <p:nvPr/>
        </p:nvSpPr>
        <p:spPr>
          <a:xfrm>
            <a:off x="6781800" y="5129981"/>
            <a:ext cx="2133600" cy="1371600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2">
                    <a:lumMod val="25000"/>
                  </a:schemeClr>
                </a:solidFill>
                <a:latin typeface="Kristen ITC" pitchFamily="66" charset="0"/>
              </a:rPr>
              <a:t>Skip to end</a:t>
            </a:r>
            <a:endParaRPr lang="en-US" sz="2000" dirty="0">
              <a:solidFill>
                <a:schemeClr val="tx2">
                  <a:lumMod val="25000"/>
                </a:schemeClr>
              </a:solidFill>
              <a:latin typeface="Kristen ITC" pitchFamily="66" charset="0"/>
            </a:endParaRPr>
          </a:p>
        </p:txBody>
      </p:sp>
      <p:pic>
        <p:nvPicPr>
          <p:cNvPr id="9" name="MS910219404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04685" y="4311466"/>
            <a:ext cx="609600" cy="609600"/>
          </a:xfrm>
          <a:prstGeom prst="rect">
            <a:avLst/>
          </a:prstGeom>
        </p:spPr>
      </p:pic>
      <p:pic>
        <p:nvPicPr>
          <p:cNvPr id="10" name="Count Down Timer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89222" y="4616266"/>
            <a:ext cx="2240526" cy="1680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685800" y="1581150"/>
            <a:ext cx="6934200" cy="8763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 smtClean="0">
                <a:latin typeface="Kristen ITC" pitchFamily="66" charset="0"/>
              </a:rPr>
              <a:t>I’m thinking </a:t>
            </a:r>
            <a:r>
              <a:rPr lang="en-US" sz="5400" dirty="0" smtClean="0">
                <a:latin typeface="Kristen ITC" pitchFamily="66" charset="0"/>
              </a:rPr>
              <a:t>of a…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12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37642" y="475569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617585" y="5206181"/>
            <a:ext cx="609600" cy="609600"/>
          </a:xfrm>
          <a:prstGeom prst="rect">
            <a:avLst/>
          </a:prstGeom>
        </p:spPr>
      </p:pic>
      <p:pic>
        <p:nvPicPr>
          <p:cNvPr id="14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57600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028042" y="5208421"/>
            <a:ext cx="609600" cy="609600"/>
          </a:xfrm>
          <a:prstGeom prst="rect">
            <a:avLst/>
          </a:prstGeom>
        </p:spPr>
      </p:pic>
      <p:pic>
        <p:nvPicPr>
          <p:cNvPr id="16" name="15 Sec Count Down Timer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693884" y="4770663"/>
            <a:ext cx="1868716" cy="140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MS910219404[2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3442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531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17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30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2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640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4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4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4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42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640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401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942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video>
              <p:cMediaNode vol="80000" showWhenStopped="0">
                <p:cTn id="33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 showWhenStopped="0">
                <p:cTn id="34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video>
              <p:cMediaNode vol="80000" showWhenStopped="0">
                <p:cTn id="36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video>
              <p:cMediaNode vol="80000" showWhenStopped="0">
                <p:cTn id="38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1570</TotalTime>
  <Words>527</Words>
  <Application>Microsoft Office PowerPoint</Application>
  <PresentationFormat>On-screen Show (4:3)</PresentationFormat>
  <Paragraphs>185</Paragraphs>
  <Slides>28</Slides>
  <Notes>0</Notes>
  <HiddenSlides>0</HiddenSlides>
  <MMClips>192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Paper</vt:lpstr>
      <vt:lpstr>PowerPoint Presentation</vt:lpstr>
      <vt:lpstr>PowerPoint Presentation</vt:lpstr>
      <vt:lpstr>PowerPoint Presentation</vt:lpstr>
      <vt:lpstr>Team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Aileen</dc:creator>
  <cp:lastModifiedBy>Aileen</cp:lastModifiedBy>
  <cp:revision>29</cp:revision>
  <dcterms:created xsi:type="dcterms:W3CDTF">2011-07-13T18:14:30Z</dcterms:created>
  <dcterms:modified xsi:type="dcterms:W3CDTF">2011-07-14T20:53:06Z</dcterms:modified>
</cp:coreProperties>
</file>